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0D95-DEE2-497C-ACED-398DBC089362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F257EB-80D5-4822-B8E8-551B5FD8AE1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0D95-DEE2-497C-ACED-398DBC089362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57EB-80D5-4822-B8E8-551B5FD8A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0D95-DEE2-497C-ACED-398DBC089362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57EB-80D5-4822-B8E8-551B5FD8A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A30D95-DEE2-497C-ACED-398DBC089362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1F257EB-80D5-4822-B8E8-551B5FD8AE1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0D95-DEE2-497C-ACED-398DBC089362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57EB-80D5-4822-B8E8-551B5FD8AE1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0D95-DEE2-497C-ACED-398DBC089362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57EB-80D5-4822-B8E8-551B5FD8AE1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57EB-80D5-4822-B8E8-551B5FD8AE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0D95-DEE2-497C-ACED-398DBC089362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0D95-DEE2-497C-ACED-398DBC089362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57EB-80D5-4822-B8E8-551B5FD8AE1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0D95-DEE2-497C-ACED-398DBC089362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57EB-80D5-4822-B8E8-551B5FD8A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A30D95-DEE2-497C-ACED-398DBC089362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F257EB-80D5-4822-B8E8-551B5FD8AE1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0D95-DEE2-497C-ACED-398DBC089362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F257EB-80D5-4822-B8E8-551B5FD8AE1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A30D95-DEE2-497C-ACED-398DBC089362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1F257EB-80D5-4822-B8E8-551B5FD8AE1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85728"/>
            <a:ext cx="8305800" cy="2286016"/>
          </a:xfrm>
        </p:spPr>
        <p:txBody>
          <a:bodyPr/>
          <a:lstStyle/>
          <a:p>
            <a:r>
              <a:rPr lang="ru-RU" dirty="0" smtClean="0"/>
              <a:t>Берегите животных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Пензенского края</a:t>
            </a:r>
            <a:endParaRPr lang="ru-RU" dirty="0"/>
          </a:p>
        </p:txBody>
      </p:sp>
      <p:pic>
        <p:nvPicPr>
          <p:cNvPr id="1026" name="Picture 2" descr="D:\Новая папка (3)\f120c4b96da48b64a3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86058"/>
            <a:ext cx="7429552" cy="3605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Новая папка (3)\rasselenie_zhivotnyh_i_ptic_v_stepnoj_zone_lesostepi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89"/>
            <a:ext cx="8286808" cy="6417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D:\Новая папка (3)\slide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89"/>
            <a:ext cx="8572560" cy="6429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Новая папка (3)\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723" y="214290"/>
            <a:ext cx="8770995" cy="654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Новая папка (3)\f120c4b96da48b64a3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786346" cy="2938342"/>
          </a:xfrm>
          <a:prstGeom prst="rect">
            <a:avLst/>
          </a:prstGeom>
          <a:noFill/>
        </p:spPr>
      </p:pic>
      <p:pic>
        <p:nvPicPr>
          <p:cNvPr id="3075" name="Picture 3" descr="D:\Новая папка (3)\Lisitsa_Pix-Lindasa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857496"/>
            <a:ext cx="6357982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Новая папка (3)\img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224" y="267868"/>
            <a:ext cx="8437618" cy="6328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Новая папка (3)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974" y="285728"/>
            <a:ext cx="8768744" cy="6472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Новая папка (3)\0_68d13_9550ab0c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572164" cy="3711061"/>
          </a:xfrm>
          <a:prstGeom prst="rect">
            <a:avLst/>
          </a:prstGeom>
          <a:noFill/>
        </p:spPr>
      </p:pic>
      <p:pic>
        <p:nvPicPr>
          <p:cNvPr id="6147" name="Picture 3" descr="D:\Новая папка (3)\9bfaa_ehN6V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928934"/>
            <a:ext cx="5024430" cy="3768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D:\Новая папка (3)\0006-009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761317" cy="3571900"/>
          </a:xfrm>
          <a:prstGeom prst="rect">
            <a:avLst/>
          </a:prstGeom>
          <a:noFill/>
        </p:spPr>
      </p:pic>
      <p:pic>
        <p:nvPicPr>
          <p:cNvPr id="7171" name="Picture 3" descr="D:\Новая папка (3)\103365.ad678c5a09a09c90aeeaeaba93e2860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553883"/>
            <a:ext cx="5167306" cy="3875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Новая папка (3)\6_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9996" y="214291"/>
            <a:ext cx="4086252" cy="3405210"/>
          </a:xfrm>
          <a:prstGeom prst="rect">
            <a:avLst/>
          </a:prstGeom>
          <a:noFill/>
        </p:spPr>
      </p:pic>
      <p:pic>
        <p:nvPicPr>
          <p:cNvPr id="8195" name="Picture 3" descr="D:\Новая папка (3)\article_icon_65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7" y="2786058"/>
            <a:ext cx="5653834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D:\Новая папка (3)\izobrajenie_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926758" cy="3286148"/>
          </a:xfrm>
          <a:prstGeom prst="rect">
            <a:avLst/>
          </a:prstGeom>
          <a:noFill/>
        </p:spPr>
      </p:pic>
      <p:pic>
        <p:nvPicPr>
          <p:cNvPr id="9219" name="Picture 3" descr="D:\Новая папка (3)\Penzskay_oblast_5-500x28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840598"/>
            <a:ext cx="5406886" cy="3517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</TotalTime>
  <Words>2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Берегите животных  Пензенского края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Берегите животных  Пензенского края</dc:title>
  <dc:creator>user</dc:creator>
  <cp:lastModifiedBy>user</cp:lastModifiedBy>
  <cp:revision>2</cp:revision>
  <dcterms:created xsi:type="dcterms:W3CDTF">2018-09-02T18:58:32Z</dcterms:created>
  <dcterms:modified xsi:type="dcterms:W3CDTF">2018-09-02T19:14:21Z</dcterms:modified>
</cp:coreProperties>
</file>